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"/>
  </p:notesMasterIdLst>
  <p:sldIdLst>
    <p:sldId id="256" r:id="rId2"/>
  </p:sldIdLst>
  <p:sldSz cx="12801600" cy="96012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636">
          <p15:clr>
            <a:srgbClr val="A4A3A4"/>
          </p15:clr>
        </p15:guide>
        <p15:guide id="2" pos="43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1388" y="56"/>
      </p:cViewPr>
      <p:guideLst>
        <p:guide orient="horz" pos="3636"/>
        <p:guide pos="43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okyoOCW 金子" userId="81a0d3b6b1568827" providerId="LiveId" clId="{2DD17EC9-90BF-4CAA-A38B-0B129E7D102D}"/>
    <pc:docChg chg="undo custSel modSld">
      <pc:chgData name="UTokyoOCW 金子" userId="81a0d3b6b1568827" providerId="LiveId" clId="{2DD17EC9-90BF-4CAA-A38B-0B129E7D102D}" dt="2021-04-21T00:44:46.464" v="11" actId="207"/>
      <pc:docMkLst>
        <pc:docMk/>
      </pc:docMkLst>
      <pc:sldChg chg="addSp modSp mod">
        <pc:chgData name="UTokyoOCW 金子" userId="81a0d3b6b1568827" providerId="LiveId" clId="{2DD17EC9-90BF-4CAA-A38B-0B129E7D102D}" dt="2021-04-21T00:44:46.464" v="11" actId="207"/>
        <pc:sldMkLst>
          <pc:docMk/>
          <pc:sldMk cId="0" sldId="256"/>
        </pc:sldMkLst>
        <pc:spChg chg="mod">
          <ac:chgData name="UTokyoOCW 金子" userId="81a0d3b6b1568827" providerId="LiveId" clId="{2DD17EC9-90BF-4CAA-A38B-0B129E7D102D}" dt="2021-04-21T00:42:14.808" v="1" actId="1076"/>
          <ac:spMkLst>
            <pc:docMk/>
            <pc:sldMk cId="0" sldId="256"/>
            <ac:spMk id="92" creationId="{00000000-0000-0000-0000-000000000000}"/>
          </ac:spMkLst>
        </pc:spChg>
        <pc:spChg chg="add mod">
          <ac:chgData name="UTokyoOCW 金子" userId="81a0d3b6b1568827" providerId="LiveId" clId="{2DD17EC9-90BF-4CAA-A38B-0B129E7D102D}" dt="2021-04-21T00:44:46.464" v="11" actId="207"/>
          <ac:spMkLst>
            <pc:docMk/>
            <pc:sldMk cId="0" sldId="256"/>
            <ac:spMk id="171" creationId="{AFFE2539-8D08-42E8-9834-DC56FEF37DB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c1110027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c11100272_0_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00" cy="4467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g8c11100272_0_0:notes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700" cy="496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-2996" y="-5357"/>
            <a:ext cx="2400900" cy="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000" tIns="64000" rIns="128000" bIns="64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SAP CHART</a:t>
            </a:r>
            <a:endParaRPr sz="2400" b="1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10950419" y="-37111"/>
            <a:ext cx="927300" cy="3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000" tIns="64000" rIns="128000" bIns="64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NAME </a:t>
            </a:r>
            <a:endParaRPr sz="1400" b="1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" name="Google Shape;13;p2"/>
          <p:cNvCxnSpPr/>
          <p:nvPr/>
        </p:nvCxnSpPr>
        <p:spPr>
          <a:xfrm>
            <a:off x="11082332" y="246762"/>
            <a:ext cx="1590600" cy="0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" name="Google Shape;14;p2"/>
          <p:cNvSpPr/>
          <p:nvPr/>
        </p:nvSpPr>
        <p:spPr>
          <a:xfrm>
            <a:off x="10950420" y="251264"/>
            <a:ext cx="760500" cy="3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000" tIns="64000" rIns="128000" bIns="64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DATE</a:t>
            </a:r>
            <a:endParaRPr sz="1400" b="1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" name="Google Shape;15;p2"/>
          <p:cNvCxnSpPr/>
          <p:nvPr/>
        </p:nvCxnSpPr>
        <p:spPr>
          <a:xfrm>
            <a:off x="11082332" y="539831"/>
            <a:ext cx="1590600" cy="0"/>
          </a:xfrm>
          <a:prstGeom prst="straightConnector1">
            <a:avLst/>
          </a:prstGeom>
          <a:noFill/>
          <a:ln w="127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2"/>
          <p:cNvSpPr/>
          <p:nvPr/>
        </p:nvSpPr>
        <p:spPr>
          <a:xfrm>
            <a:off x="2404297" y="90410"/>
            <a:ext cx="1980000" cy="612000"/>
          </a:xfrm>
          <a:prstGeom prst="roundRect">
            <a:avLst>
              <a:gd name="adj" fmla="val 8473"/>
            </a:avLst>
          </a:prstGeom>
          <a:solidFill>
            <a:srgbClr val="D8D8D8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u="none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PURPOSE</a:t>
            </a:r>
            <a:endParaRPr sz="2400" b="0" u="none">
              <a:solidFill>
                <a:srgbClr val="FFFFFF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8445105" y="90410"/>
            <a:ext cx="1980000" cy="612000"/>
          </a:xfrm>
          <a:prstGeom prst="roundRect">
            <a:avLst>
              <a:gd name="adj" fmla="val 9156"/>
            </a:avLst>
          </a:prstGeom>
          <a:solidFill>
            <a:srgbClr val="D8D8D8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u="none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WRAP-UP</a:t>
            </a:r>
            <a:endParaRPr sz="2400" b="0" u="none">
              <a:solidFill>
                <a:srgbClr val="FFFFFF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145846" y="3837444"/>
            <a:ext cx="4375200" cy="2262900"/>
          </a:xfrm>
          <a:prstGeom prst="roundRect">
            <a:avLst>
              <a:gd name="adj" fmla="val 3859"/>
            </a:avLst>
          </a:prstGeom>
          <a:solidFill>
            <a:srgbClr val="D9D9D9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chemeClr val="lt1"/>
                </a:solidFill>
                <a:latin typeface="MS PGothic"/>
                <a:ea typeface="MS PGothic"/>
                <a:cs typeface="MS PGothic"/>
                <a:sym typeface="MS PGothic"/>
              </a:rPr>
              <a:t>METHODOLOGY</a:t>
            </a: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145846" y="1507541"/>
            <a:ext cx="4374900" cy="612000"/>
          </a:xfrm>
          <a:prstGeom prst="roundRect">
            <a:avLst>
              <a:gd name="adj" fmla="val 11346"/>
            </a:avLst>
          </a:prstGeom>
          <a:solidFill>
            <a:srgbClr val="D9D9D9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GOAL</a:t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8280863" y="8473854"/>
            <a:ext cx="3744300" cy="1100100"/>
          </a:xfrm>
          <a:prstGeom prst="roundRect">
            <a:avLst>
              <a:gd name="adj" fmla="val 8543"/>
            </a:avLst>
          </a:prstGeom>
          <a:solidFill>
            <a:srgbClr val="D9D9D9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chemeClr val="lt1"/>
                </a:solidFill>
                <a:latin typeface="MS PGothic"/>
                <a:ea typeface="MS PGothic"/>
                <a:cs typeface="MS PGothic"/>
                <a:sym typeface="MS PGothic"/>
              </a:rPr>
              <a:t>SKILL SET</a:t>
            </a: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144274" y="2721443"/>
            <a:ext cx="4376700" cy="1116000"/>
          </a:xfrm>
          <a:prstGeom prst="roundRect">
            <a:avLst>
              <a:gd name="adj" fmla="val 7356"/>
            </a:avLst>
          </a:prstGeom>
          <a:solidFill>
            <a:srgbClr val="D9D9D9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STRATEGY</a:t>
            </a:r>
            <a:endParaRPr sz="3200" b="0" u="none">
              <a:solidFill>
                <a:srgbClr val="FFFFFF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8282812" y="1507540"/>
            <a:ext cx="4390200" cy="614700"/>
          </a:xfrm>
          <a:prstGeom prst="roundRect">
            <a:avLst>
              <a:gd name="adj" fmla="val 8807"/>
            </a:avLst>
          </a:prstGeom>
          <a:solidFill>
            <a:srgbClr val="D9D9D9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GOAL</a:t>
            </a: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8282812" y="2751368"/>
            <a:ext cx="4380900" cy="1116000"/>
          </a:xfrm>
          <a:prstGeom prst="roundRect">
            <a:avLst>
              <a:gd name="adj" fmla="val 7596"/>
            </a:avLst>
          </a:prstGeom>
          <a:solidFill>
            <a:srgbClr val="D9D9D9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VALUE</a:t>
            </a:r>
            <a:endParaRPr sz="3200" b="0" u="none">
              <a:solidFill>
                <a:srgbClr val="FFFFFF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145845" y="2109443"/>
            <a:ext cx="4375200" cy="612000"/>
          </a:xfrm>
          <a:prstGeom prst="roundRect">
            <a:avLst>
              <a:gd name="adj" fmla="val 12517"/>
            </a:avLst>
          </a:prstGeom>
          <a:solidFill>
            <a:srgbClr val="FFFFFF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rgbClr val="D9D9D9"/>
                </a:solidFill>
                <a:latin typeface="MS PGothic"/>
                <a:ea typeface="MS PGothic"/>
                <a:cs typeface="MS PGothic"/>
                <a:sym typeface="MS PGothic"/>
              </a:rPr>
              <a:t>PHILOSOPHY</a:t>
            </a: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8280866" y="5559368"/>
            <a:ext cx="3744300" cy="2914500"/>
          </a:xfrm>
          <a:prstGeom prst="roundRect">
            <a:avLst>
              <a:gd name="adj" fmla="val 3880"/>
            </a:avLst>
          </a:prstGeom>
          <a:solidFill>
            <a:srgbClr val="D9D9D9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0" u="none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ACCOMPLISHMENT</a:t>
            </a:r>
            <a:endParaRPr sz="3100" b="0" u="none">
              <a:solidFill>
                <a:schemeClr val="lt1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8272995" y="2152076"/>
            <a:ext cx="4400100" cy="599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rgbClr val="D8D8D8"/>
                </a:solidFill>
                <a:latin typeface="MS PGothic"/>
                <a:ea typeface="MS PGothic"/>
                <a:cs typeface="MS PGothic"/>
                <a:sym typeface="MS PGothic"/>
              </a:rPr>
              <a:t>PHILOSOPHY</a:t>
            </a: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64631" y="813813"/>
            <a:ext cx="2857800" cy="6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000" tIns="64000" rIns="128000" bIns="64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D9D9D9"/>
                </a:solidFill>
                <a:latin typeface="Arial"/>
                <a:ea typeface="Arial"/>
                <a:cs typeface="Arial"/>
                <a:sym typeface="Arial"/>
              </a:rPr>
              <a:t>TEACHING</a:t>
            </a:r>
            <a:endParaRPr sz="3600" b="1">
              <a:solidFill>
                <a:srgbClr val="D9D9D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9894739" y="813813"/>
            <a:ext cx="2895600" cy="6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000" tIns="64000" rIns="128000" bIns="640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D9D9D9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3229002" y="820675"/>
            <a:ext cx="6354600" cy="687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D9D9D9"/>
                </a:solidFill>
                <a:latin typeface="MS PGothic"/>
                <a:ea typeface="MS PGothic"/>
                <a:cs typeface="MS PGothic"/>
                <a:sym typeface="MS PGothic"/>
              </a:rPr>
              <a:t>ACADEMIC GOAL</a:t>
            </a:r>
            <a:endParaRPr sz="3200">
              <a:solidFill>
                <a:srgbClr val="D9D9D9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4520472" y="1507542"/>
            <a:ext cx="3765000" cy="601800"/>
          </a:xfrm>
          <a:prstGeom prst="roundRect">
            <a:avLst>
              <a:gd name="adj" fmla="val 9208"/>
            </a:avLst>
          </a:prstGeom>
          <a:solidFill>
            <a:srgbClr val="FFFFFF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rgbClr val="D9D9D9"/>
                </a:solidFill>
                <a:latin typeface="MS PGothic"/>
                <a:ea typeface="MS PGothic"/>
                <a:cs typeface="MS PGothic"/>
                <a:sym typeface="MS PGothic"/>
              </a:rPr>
              <a:t>ACADEMIC CORE</a:t>
            </a:r>
            <a:endParaRPr sz="3200" b="0" u="none">
              <a:solidFill>
                <a:srgbClr val="D9D9D9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31" name="Google Shape;31;p2"/>
          <p:cNvSpPr/>
          <p:nvPr/>
        </p:nvSpPr>
        <p:spPr>
          <a:xfrm rot="5400000">
            <a:off x="10341198" y="7243270"/>
            <a:ext cx="4006500" cy="638700"/>
          </a:xfrm>
          <a:prstGeom prst="roundRect">
            <a:avLst>
              <a:gd name="adj" fmla="val 13767"/>
            </a:avLst>
          </a:prstGeom>
          <a:solidFill>
            <a:srgbClr val="D8D8D8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chemeClr val="lt1"/>
                </a:solidFill>
                <a:latin typeface="MS PGothic"/>
                <a:ea typeface="MS PGothic"/>
                <a:cs typeface="MS PGothic"/>
                <a:sym typeface="MS PGothic"/>
              </a:rPr>
              <a:t>GRANT</a:t>
            </a:r>
            <a:endParaRPr sz="3200" b="0" u="none">
              <a:solidFill>
                <a:schemeClr val="lt1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32" name="Google Shape;32;p2"/>
          <p:cNvSpPr/>
          <p:nvPr/>
        </p:nvSpPr>
        <p:spPr>
          <a:xfrm rot="5400000">
            <a:off x="-1254254" y="7517730"/>
            <a:ext cx="3448200" cy="648000"/>
          </a:xfrm>
          <a:prstGeom prst="roundRect">
            <a:avLst>
              <a:gd name="adj" fmla="val 16667"/>
            </a:avLst>
          </a:prstGeom>
          <a:solidFill>
            <a:srgbClr val="D8D8D8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lnSpc>
                <a:spcPct val="1041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u="none">
                <a:solidFill>
                  <a:schemeClr val="lt1"/>
                </a:solidFill>
                <a:latin typeface="MS PGothic"/>
                <a:ea typeface="MS PGothic"/>
                <a:cs typeface="MS PGothic"/>
                <a:sym typeface="MS PGothic"/>
              </a:rPr>
              <a:t>IMPROVEMENT</a:t>
            </a:r>
            <a:endParaRPr/>
          </a:p>
          <a:p>
            <a:pPr marL="0" marR="0" lvl="0" indent="0" algn="ctr" rtl="0">
              <a:lnSpc>
                <a:spcPct val="1041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u="none">
                <a:solidFill>
                  <a:schemeClr val="lt1"/>
                </a:solidFill>
                <a:latin typeface="MS PGothic"/>
                <a:ea typeface="MS PGothic"/>
                <a:cs typeface="MS PGothic"/>
                <a:sym typeface="MS PGothic"/>
              </a:rPr>
              <a:t>EFFORT</a:t>
            </a:r>
            <a:endParaRPr sz="2400" b="1" u="none">
              <a:solidFill>
                <a:schemeClr val="lt1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4521093" y="6818697"/>
            <a:ext cx="3759900" cy="2738700"/>
          </a:xfrm>
          <a:prstGeom prst="roundRect">
            <a:avLst>
              <a:gd name="adj" fmla="val 5539"/>
            </a:avLst>
          </a:prstGeom>
          <a:solidFill>
            <a:srgbClr val="D9D9D9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MS PGothic"/>
                <a:ea typeface="MS PGothic"/>
                <a:cs typeface="MS PGothic"/>
                <a:sym typeface="MS PGothic"/>
              </a:rPr>
              <a:t>SERVICE</a:t>
            </a:r>
            <a:endParaRPr sz="3200">
              <a:solidFill>
                <a:schemeClr val="lt1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4520472" y="3234305"/>
            <a:ext cx="3762300" cy="2865900"/>
          </a:xfrm>
          <a:prstGeom prst="roundRect">
            <a:avLst>
              <a:gd name="adj" fmla="val 2433"/>
            </a:avLst>
          </a:prstGeom>
          <a:solidFill>
            <a:srgbClr val="FFFFFF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D9D9D9"/>
                </a:solidFill>
                <a:latin typeface="MS PGothic"/>
                <a:ea typeface="MS PGothic"/>
                <a:cs typeface="MS PGothic"/>
                <a:sym typeface="MS PGothic"/>
              </a:rPr>
              <a:t>INTERACTION</a:t>
            </a: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4520735" y="135243"/>
            <a:ext cx="3760200" cy="6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000" tIns="64000" rIns="128000" bIns="64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D9D9D9"/>
                </a:solidFill>
                <a:latin typeface="Arial"/>
                <a:ea typeface="Arial"/>
                <a:cs typeface="Arial"/>
                <a:sym typeface="Arial"/>
              </a:rPr>
              <a:t>INTEGRATION</a:t>
            </a:r>
            <a:endParaRPr sz="3600" b="1">
              <a:solidFill>
                <a:srgbClr val="D9D9D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5199993" y="6117629"/>
            <a:ext cx="2401500" cy="6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000" tIns="64000" rIns="128000" bIns="64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D9D9D9"/>
                </a:solidFill>
                <a:latin typeface="Arial"/>
                <a:ea typeface="Arial"/>
                <a:cs typeface="Arial"/>
                <a:sym typeface="Arial"/>
              </a:rPr>
              <a:t>SERVICE</a:t>
            </a:r>
            <a:endParaRPr sz="3600" b="1">
              <a:solidFill>
                <a:srgbClr val="D9D9D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793225" y="6117629"/>
            <a:ext cx="3727800" cy="2356200"/>
          </a:xfrm>
          <a:prstGeom prst="roundRect">
            <a:avLst>
              <a:gd name="adj" fmla="val 5903"/>
            </a:avLst>
          </a:prstGeom>
          <a:solidFill>
            <a:srgbClr val="D8D8D8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TEACHING FACT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FFFFFF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8282812" y="3867368"/>
            <a:ext cx="4380900" cy="1692000"/>
          </a:xfrm>
          <a:prstGeom prst="roundRect">
            <a:avLst>
              <a:gd name="adj" fmla="val 5974"/>
            </a:avLst>
          </a:prstGeom>
          <a:solidFill>
            <a:srgbClr val="D9D9D9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u="none">
              <a:solidFill>
                <a:srgbClr val="FFFFFF"/>
              </a:solidFill>
              <a:latin typeface="MS PGothic"/>
              <a:ea typeface="MS PGothic"/>
              <a:cs typeface="MS PGothic"/>
              <a:sym typeface="MS PGothic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u="none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RESEARCH THEME</a:t>
            </a: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9717658" y="3602937"/>
            <a:ext cx="1511400" cy="836700"/>
          </a:xfrm>
          <a:prstGeom prst="upArrow">
            <a:avLst>
              <a:gd name="adj1" fmla="val 66694"/>
              <a:gd name="adj2" fmla="val 51093"/>
            </a:avLst>
          </a:prstGeom>
          <a:solidFill>
            <a:srgbClr val="F7F7F7"/>
          </a:solidFill>
          <a:ln>
            <a:noFill/>
          </a:ln>
          <a:effectLst>
            <a:outerShdw blurRad="40000" dist="23000" dir="5400000" rotWithShape="0">
              <a:srgbClr val="7F7F7F">
                <a:alpha val="34900"/>
              </a:srgbClr>
            </a:outerShdw>
          </a:effectLst>
        </p:spPr>
        <p:txBody>
          <a:bodyPr spcFirstLastPara="1" wrap="square" lIns="128000" tIns="64000" rIns="128000" bIns="64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For What</a:t>
            </a:r>
            <a:endParaRPr/>
          </a:p>
          <a:p>
            <a:pPr marL="0" marR="0" lvl="0" indent="0" algn="ctr" rtl="0">
              <a:lnSpc>
                <a:spcPct val="5555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4573795" y="4727009"/>
            <a:ext cx="1576800" cy="1317300"/>
          </a:xfrm>
          <a:prstGeom prst="roundRect">
            <a:avLst>
              <a:gd name="adj" fmla="val 6794"/>
            </a:avLst>
          </a:prstGeom>
          <a:solidFill>
            <a:srgbClr val="FFFFFF">
              <a:alpha val="20000"/>
            </a:srgbClr>
          </a:solidFill>
          <a:ln w="1270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6652689" y="4727010"/>
            <a:ext cx="1576800" cy="1317300"/>
          </a:xfrm>
          <a:prstGeom prst="roundRect">
            <a:avLst>
              <a:gd name="adj" fmla="val 6794"/>
            </a:avLst>
          </a:prstGeom>
          <a:solidFill>
            <a:srgbClr val="FFFFFF">
              <a:alpha val="20000"/>
            </a:srgbClr>
          </a:solidFill>
          <a:ln w="12700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4573795" y="3290046"/>
            <a:ext cx="3655800" cy="1142400"/>
          </a:xfrm>
          <a:prstGeom prst="roundRect">
            <a:avLst>
              <a:gd name="adj" fmla="val 5281"/>
            </a:avLst>
          </a:prstGeom>
          <a:solidFill>
            <a:srgbClr val="FFFFFF">
              <a:alpha val="20000"/>
            </a:srgbClr>
          </a:solidFill>
          <a:ln w="12700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2"/>
          <p:cNvSpPr txBox="1"/>
          <p:nvPr/>
        </p:nvSpPr>
        <p:spPr>
          <a:xfrm>
            <a:off x="4528696" y="4382844"/>
            <a:ext cx="827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D8D8D8"/>
                </a:solidFill>
                <a:latin typeface="MS PGothic"/>
                <a:ea typeface="MS PGothic"/>
                <a:cs typeface="MS PGothic"/>
                <a:sym typeface="MS PGothic"/>
              </a:rPr>
              <a:t>EDU</a:t>
            </a:r>
            <a:endParaRPr sz="1800" b="1">
              <a:solidFill>
                <a:srgbClr val="D8D8D8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44" name="Google Shape;44;p2"/>
          <p:cNvSpPr txBox="1"/>
          <p:nvPr/>
        </p:nvSpPr>
        <p:spPr>
          <a:xfrm>
            <a:off x="7496604" y="4382844"/>
            <a:ext cx="789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D8D8D8"/>
                </a:solidFill>
                <a:latin typeface="MS PGothic"/>
                <a:ea typeface="MS PGothic"/>
                <a:cs typeface="MS PGothic"/>
                <a:sym typeface="MS PGothic"/>
              </a:rPr>
              <a:t>RES</a:t>
            </a:r>
            <a:endParaRPr sz="1800" b="1">
              <a:solidFill>
                <a:srgbClr val="D8D8D8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45" name="Google Shape;45;p2"/>
          <p:cNvSpPr txBox="1"/>
          <p:nvPr/>
        </p:nvSpPr>
        <p:spPr>
          <a:xfrm>
            <a:off x="6046552" y="5612335"/>
            <a:ext cx="710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D8D8D8"/>
                </a:solidFill>
                <a:latin typeface="MS PGothic"/>
                <a:ea typeface="MS PGothic"/>
                <a:cs typeface="MS PGothic"/>
                <a:sym typeface="MS PGothic"/>
              </a:rPr>
              <a:t>SER</a:t>
            </a:r>
            <a:endParaRPr sz="1800" b="1">
              <a:solidFill>
                <a:srgbClr val="D8D8D8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grpSp>
        <p:nvGrpSpPr>
          <p:cNvPr id="46" name="Google Shape;46;p2"/>
          <p:cNvGrpSpPr/>
          <p:nvPr/>
        </p:nvGrpSpPr>
        <p:grpSpPr>
          <a:xfrm>
            <a:off x="9397296" y="7919152"/>
            <a:ext cx="1511400" cy="836893"/>
            <a:chOff x="9391657" y="8715294"/>
            <a:chExt cx="1511400" cy="858000"/>
          </a:xfrm>
        </p:grpSpPr>
        <p:sp>
          <p:nvSpPr>
            <p:cNvPr id="47" name="Google Shape;47;p2"/>
            <p:cNvSpPr/>
            <p:nvPr/>
          </p:nvSpPr>
          <p:spPr>
            <a:xfrm rot="10800000" flipH="1">
              <a:off x="9391657" y="8715294"/>
              <a:ext cx="1511400" cy="858000"/>
            </a:xfrm>
            <a:prstGeom prst="upArrow">
              <a:avLst>
                <a:gd name="adj1" fmla="val 66694"/>
                <a:gd name="adj2" fmla="val 51093"/>
              </a:avLst>
            </a:prstGeom>
            <a:solidFill>
              <a:srgbClr val="F7F7F7"/>
            </a:solidFill>
            <a:ln>
              <a:noFill/>
            </a:ln>
            <a:effectLst>
              <a:outerShdw blurRad="40000" dist="23000" dir="5400000" rotWithShape="0">
                <a:srgbClr val="7F7F7F">
                  <a:alpha val="34900"/>
                </a:srgbClr>
              </a:outerShdw>
            </a:effectLst>
          </p:spPr>
          <p:txBody>
            <a:bodyPr spcFirstLastPara="1" wrap="square" lIns="128000" tIns="64000" rIns="128000" bIns="64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9824142" y="8813119"/>
              <a:ext cx="646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A5A5A5"/>
                  </a:solidFill>
                  <a:latin typeface="Arial"/>
                  <a:ea typeface="Arial"/>
                  <a:cs typeface="Arial"/>
                  <a:sym typeface="Arial"/>
                </a:rPr>
                <a:t>How</a:t>
              </a:r>
              <a:endParaRPr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9" name="Google Shape;49;p2"/>
          <p:cNvSpPr/>
          <p:nvPr/>
        </p:nvSpPr>
        <p:spPr>
          <a:xfrm>
            <a:off x="1577819" y="3573012"/>
            <a:ext cx="1511400" cy="836700"/>
          </a:xfrm>
          <a:prstGeom prst="upArrow">
            <a:avLst>
              <a:gd name="adj1" fmla="val 66694"/>
              <a:gd name="adj2" fmla="val 51093"/>
            </a:avLst>
          </a:prstGeom>
          <a:solidFill>
            <a:srgbClr val="F7F7F7"/>
          </a:solidFill>
          <a:ln>
            <a:noFill/>
          </a:ln>
          <a:effectLst>
            <a:outerShdw blurRad="40000" dist="23000" dir="5400000" rotWithShape="0">
              <a:srgbClr val="7F7F7F">
                <a:alpha val="34900"/>
              </a:srgbClr>
            </a:outerShdw>
          </a:effectLst>
        </p:spPr>
        <p:txBody>
          <a:bodyPr spcFirstLastPara="1" wrap="square" lIns="128000" tIns="64000" rIns="128000" bIns="64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Why</a:t>
            </a: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"/>
          <p:cNvSpPr/>
          <p:nvPr/>
        </p:nvSpPr>
        <p:spPr>
          <a:xfrm>
            <a:off x="3784600" y="3419062"/>
            <a:ext cx="435000" cy="836700"/>
          </a:xfrm>
          <a:prstGeom prst="upDownArrow">
            <a:avLst>
              <a:gd name="adj1" fmla="val 59654"/>
              <a:gd name="adj2" fmla="val 68527"/>
            </a:avLst>
          </a:prstGeom>
          <a:solidFill>
            <a:srgbClr val="E6E6E6"/>
          </a:solidFill>
          <a:ln>
            <a:noFill/>
          </a:ln>
          <a:effectLst>
            <a:outerShdw blurRad="40000" dist="23000" dir="5400000" rotWithShape="0">
              <a:srgbClr val="7F7F7F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"/>
          <p:cNvSpPr/>
          <p:nvPr/>
        </p:nvSpPr>
        <p:spPr>
          <a:xfrm>
            <a:off x="3784601" y="2407768"/>
            <a:ext cx="435000" cy="610500"/>
          </a:xfrm>
          <a:prstGeom prst="upDownArrow">
            <a:avLst>
              <a:gd name="adj1" fmla="val 58559"/>
              <a:gd name="adj2" fmla="val 44983"/>
            </a:avLst>
          </a:prstGeom>
          <a:solidFill>
            <a:srgbClr val="E6E6E6"/>
          </a:solidFill>
          <a:ln>
            <a:noFill/>
          </a:ln>
          <a:effectLst>
            <a:outerShdw blurRad="40000" dist="23000" dir="5400000" rotWithShape="0">
              <a:srgbClr val="7F7F7F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2"/>
          <p:cNvSpPr/>
          <p:nvPr/>
        </p:nvSpPr>
        <p:spPr>
          <a:xfrm>
            <a:off x="9716873" y="2650112"/>
            <a:ext cx="1512900" cy="466500"/>
          </a:xfrm>
          <a:prstGeom prst="upArrow">
            <a:avLst>
              <a:gd name="adj1" fmla="val 66694"/>
              <a:gd name="adj2" fmla="val 64180"/>
            </a:avLst>
          </a:prstGeom>
          <a:solidFill>
            <a:srgbClr val="F7F7F7"/>
          </a:solidFill>
          <a:ln>
            <a:noFill/>
          </a:ln>
          <a:effectLst>
            <a:outerShdw blurRad="40000" dist="23000" dir="5400000" rotWithShape="0">
              <a:srgbClr val="7F7F7F">
                <a:alpha val="34900"/>
              </a:srgbClr>
            </a:outerShdw>
          </a:effectLst>
        </p:spPr>
        <p:txBody>
          <a:bodyPr spcFirstLastPara="1" wrap="square" lIns="128000" tIns="64000" rIns="128000" bIns="64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Why</a:t>
            </a:r>
            <a:endParaRPr/>
          </a:p>
          <a:p>
            <a:pPr marL="0" marR="0" lvl="0" indent="0" algn="ctr" rtl="0">
              <a:lnSpc>
                <a:spcPct val="6666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2"/>
          <p:cNvSpPr/>
          <p:nvPr/>
        </p:nvSpPr>
        <p:spPr>
          <a:xfrm>
            <a:off x="4520472" y="2109443"/>
            <a:ext cx="3765000" cy="1125000"/>
          </a:xfrm>
          <a:prstGeom prst="roundRect">
            <a:avLst>
              <a:gd name="adj" fmla="val 9208"/>
            </a:avLst>
          </a:prstGeom>
          <a:solidFill>
            <a:srgbClr val="FFFFFF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63975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 b="0" u="none">
                <a:solidFill>
                  <a:srgbClr val="D9D9D9"/>
                </a:solidFill>
                <a:latin typeface="MS PGothic"/>
                <a:ea typeface="MS PGothic"/>
                <a:cs typeface="MS PGothic"/>
                <a:sym typeface="MS PGothic"/>
              </a:rPr>
              <a:t>ACCOMPLISHMENT</a:t>
            </a:r>
            <a:endParaRPr sz="3100" b="0" u="none">
              <a:solidFill>
                <a:srgbClr val="D9D9D9"/>
              </a:solidFill>
              <a:latin typeface="MS PGothic"/>
              <a:ea typeface="MS PGothic"/>
              <a:cs typeface="MS PGothic"/>
              <a:sym typeface="MS PGothic"/>
            </a:endParaRPr>
          </a:p>
        </p:txBody>
      </p:sp>
      <p:sp>
        <p:nvSpPr>
          <p:cNvPr id="54" name="Google Shape;54;p2"/>
          <p:cNvSpPr/>
          <p:nvPr/>
        </p:nvSpPr>
        <p:spPr>
          <a:xfrm>
            <a:off x="793846" y="8468733"/>
            <a:ext cx="3726600" cy="1097100"/>
          </a:xfrm>
          <a:prstGeom prst="roundRect">
            <a:avLst>
              <a:gd name="adj" fmla="val 9248"/>
            </a:avLst>
          </a:prstGeom>
          <a:solidFill>
            <a:srgbClr val="D8D8D8"/>
          </a:solidFill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7950" tIns="216000" rIns="127950" bIns="639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EVALUATION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FFFF"/>
                </a:solidFill>
                <a:latin typeface="MS PGothic"/>
                <a:ea typeface="MS PGothic"/>
                <a:cs typeface="MS PGothic"/>
                <a:sym typeface="MS PGothic"/>
              </a:rPr>
              <a:t>ACCOMPLISHMENT</a:t>
            </a:r>
            <a:endParaRPr/>
          </a:p>
        </p:txBody>
      </p:sp>
      <p:sp>
        <p:nvSpPr>
          <p:cNvPr id="55" name="Google Shape;55;p2"/>
          <p:cNvSpPr/>
          <p:nvPr/>
        </p:nvSpPr>
        <p:spPr>
          <a:xfrm>
            <a:off x="1901820" y="5635589"/>
            <a:ext cx="1511400" cy="836700"/>
          </a:xfrm>
          <a:prstGeom prst="upArrow">
            <a:avLst>
              <a:gd name="adj1" fmla="val 66694"/>
              <a:gd name="adj2" fmla="val 51093"/>
            </a:avLst>
          </a:prstGeom>
          <a:solidFill>
            <a:srgbClr val="F7F7F7"/>
          </a:solidFill>
          <a:ln>
            <a:noFill/>
          </a:ln>
          <a:effectLst>
            <a:outerShdw blurRad="40000" dist="23000" dir="5400000" rotWithShape="0">
              <a:srgbClr val="7F7F7F">
                <a:alpha val="34900"/>
              </a:srgbClr>
            </a:outerShdw>
          </a:effectLst>
        </p:spPr>
        <p:txBody>
          <a:bodyPr spcFirstLastPara="1" wrap="square" lIns="128000" tIns="64000" rIns="128000" bIns="64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How</a:t>
            </a: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"/>
          <p:cNvSpPr/>
          <p:nvPr/>
        </p:nvSpPr>
        <p:spPr>
          <a:xfrm>
            <a:off x="1576249" y="2620187"/>
            <a:ext cx="1512900" cy="466500"/>
          </a:xfrm>
          <a:prstGeom prst="upArrow">
            <a:avLst>
              <a:gd name="adj1" fmla="val 66694"/>
              <a:gd name="adj2" fmla="val 64180"/>
            </a:avLst>
          </a:prstGeom>
          <a:solidFill>
            <a:srgbClr val="F7F7F7"/>
          </a:solidFill>
          <a:ln>
            <a:noFill/>
          </a:ln>
          <a:effectLst>
            <a:outerShdw blurRad="40000" dist="23000" dir="5400000" rotWithShape="0">
              <a:srgbClr val="7F7F7F">
                <a:alpha val="34900"/>
              </a:srgbClr>
            </a:outerShdw>
          </a:effectLst>
        </p:spPr>
        <p:txBody>
          <a:bodyPr spcFirstLastPara="1" wrap="square" lIns="128000" tIns="64000" rIns="128000" bIns="64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Why</a:t>
            </a:r>
            <a:endParaRPr/>
          </a:p>
          <a:p>
            <a:pPr marL="0" marR="0" lvl="0" indent="0" algn="ctr" rtl="0">
              <a:lnSpc>
                <a:spcPct val="66666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7" name="Google Shape;57;p2"/>
          <p:cNvGrpSpPr/>
          <p:nvPr/>
        </p:nvGrpSpPr>
        <p:grpSpPr>
          <a:xfrm>
            <a:off x="1901509" y="7919127"/>
            <a:ext cx="1511400" cy="836893"/>
            <a:chOff x="9391657" y="7591935"/>
            <a:chExt cx="1511400" cy="858000"/>
          </a:xfrm>
        </p:grpSpPr>
        <p:sp>
          <p:nvSpPr>
            <p:cNvPr id="58" name="Google Shape;58;p2"/>
            <p:cNvSpPr/>
            <p:nvPr/>
          </p:nvSpPr>
          <p:spPr>
            <a:xfrm rot="10800000" flipH="1">
              <a:off x="9391657" y="7591935"/>
              <a:ext cx="1511400" cy="858000"/>
            </a:xfrm>
            <a:prstGeom prst="upArrow">
              <a:avLst>
                <a:gd name="adj1" fmla="val 66694"/>
                <a:gd name="adj2" fmla="val 51093"/>
              </a:avLst>
            </a:prstGeom>
            <a:solidFill>
              <a:srgbClr val="F7F7F7"/>
            </a:solidFill>
            <a:ln>
              <a:noFill/>
            </a:ln>
            <a:effectLst>
              <a:outerShdw blurRad="40000" dist="23000" dir="5400000" rotWithShape="0">
                <a:srgbClr val="7F7F7F">
                  <a:alpha val="34900"/>
                </a:srgbClr>
              </a:outerShdw>
            </a:effectLst>
          </p:spPr>
          <p:txBody>
            <a:bodyPr spcFirstLastPara="1" wrap="square" lIns="128000" tIns="64000" rIns="128000" bIns="64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9772845" y="7607568"/>
              <a:ext cx="748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A5A5A5"/>
                  </a:solidFill>
                  <a:latin typeface="Arial"/>
                  <a:ea typeface="Arial"/>
                  <a:cs typeface="Arial"/>
                  <a:sym typeface="Arial"/>
                </a:rPr>
                <a:t>As a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A5A5A5"/>
                  </a:solidFill>
                  <a:latin typeface="Arial"/>
                  <a:ea typeface="Arial"/>
                  <a:cs typeface="Arial"/>
                  <a:sym typeface="Arial"/>
                </a:rPr>
                <a:t>result</a:t>
              </a:r>
              <a:endParaRPr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2"/>
          <p:cNvSpPr/>
          <p:nvPr/>
        </p:nvSpPr>
        <p:spPr>
          <a:xfrm>
            <a:off x="3784600" y="8055471"/>
            <a:ext cx="435000" cy="836700"/>
          </a:xfrm>
          <a:prstGeom prst="upDownArrow">
            <a:avLst>
              <a:gd name="adj1" fmla="val 59654"/>
              <a:gd name="adj2" fmla="val 68527"/>
            </a:avLst>
          </a:prstGeom>
          <a:solidFill>
            <a:srgbClr val="E6E6E6"/>
          </a:solidFill>
          <a:ln>
            <a:noFill/>
          </a:ln>
          <a:effectLst>
            <a:outerShdw blurRad="40000" dist="23000" dir="5400000" rotWithShape="0">
              <a:srgbClr val="7F7F7F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1" name="Google Shape;61;p2"/>
          <p:cNvGrpSpPr/>
          <p:nvPr/>
        </p:nvGrpSpPr>
        <p:grpSpPr>
          <a:xfrm>
            <a:off x="9397296" y="5263460"/>
            <a:ext cx="1511400" cy="836893"/>
            <a:chOff x="9391657" y="7591935"/>
            <a:chExt cx="1511400" cy="858000"/>
          </a:xfrm>
        </p:grpSpPr>
        <p:sp>
          <p:nvSpPr>
            <p:cNvPr id="62" name="Google Shape;62;p2"/>
            <p:cNvSpPr/>
            <p:nvPr/>
          </p:nvSpPr>
          <p:spPr>
            <a:xfrm rot="10800000" flipH="1">
              <a:off x="9391657" y="7591935"/>
              <a:ext cx="1511400" cy="858000"/>
            </a:xfrm>
            <a:prstGeom prst="upArrow">
              <a:avLst>
                <a:gd name="adj1" fmla="val 66694"/>
                <a:gd name="adj2" fmla="val 51093"/>
              </a:avLst>
            </a:prstGeom>
            <a:solidFill>
              <a:srgbClr val="F7F7F7"/>
            </a:solidFill>
            <a:ln>
              <a:noFill/>
            </a:ln>
            <a:effectLst>
              <a:outerShdw blurRad="40000" dist="23000" dir="5400000" rotWithShape="0">
                <a:srgbClr val="7F7F7F">
                  <a:alpha val="34900"/>
                </a:srgbClr>
              </a:outerShdw>
            </a:effectLst>
          </p:spPr>
          <p:txBody>
            <a:bodyPr spcFirstLastPara="1" wrap="square" lIns="128000" tIns="64000" rIns="128000" bIns="64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9772845" y="7607568"/>
              <a:ext cx="7488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A5A5A5"/>
                  </a:solidFill>
                  <a:latin typeface="Arial"/>
                  <a:ea typeface="Arial"/>
                  <a:cs typeface="Arial"/>
                  <a:sym typeface="Arial"/>
                </a:rPr>
                <a:t>As a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>
                  <a:solidFill>
                    <a:srgbClr val="A5A5A5"/>
                  </a:solidFill>
                  <a:latin typeface="Arial"/>
                  <a:ea typeface="Arial"/>
                  <a:cs typeface="Arial"/>
                  <a:sym typeface="Arial"/>
                </a:rPr>
                <a:t>result</a:t>
              </a:r>
              <a:endParaRPr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4" name="Google Shape;64;p2"/>
          <p:cNvSpPr/>
          <p:nvPr/>
        </p:nvSpPr>
        <p:spPr>
          <a:xfrm>
            <a:off x="-17517" y="353426"/>
            <a:ext cx="2178900" cy="2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000" tIns="64000" rIns="128000" bIns="64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1">
                <a:solidFill>
                  <a:srgbClr val="D9D9D9"/>
                </a:solidFill>
                <a:latin typeface="Arial"/>
                <a:ea typeface="Arial"/>
                <a:cs typeface="Arial"/>
                <a:sym typeface="Arial"/>
              </a:rPr>
              <a:t>© Lui Yoshida, Kayoko Kurita</a:t>
            </a:r>
            <a:endParaRPr sz="1050" b="1">
              <a:solidFill>
                <a:srgbClr val="D9D9D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"/>
          <p:cNvSpPr/>
          <p:nvPr/>
        </p:nvSpPr>
        <p:spPr>
          <a:xfrm>
            <a:off x="5040325" y="3736088"/>
            <a:ext cx="2723200" cy="575775"/>
          </a:xfrm>
          <a:custGeom>
            <a:avLst/>
            <a:gdLst/>
            <a:ahLst/>
            <a:cxnLst/>
            <a:rect l="l" t="t" r="r" b="b"/>
            <a:pathLst>
              <a:path w="108928" h="23031" extrusionOk="0">
                <a:moveTo>
                  <a:pt x="0" y="23031"/>
                </a:moveTo>
                <a:cubicBezTo>
                  <a:pt x="8507" y="19193"/>
                  <a:pt x="32885" y="0"/>
                  <a:pt x="51040" y="0"/>
                </a:cubicBezTo>
                <a:cubicBezTo>
                  <a:pt x="69195" y="0"/>
                  <a:pt x="99280" y="19193"/>
                  <a:pt x="108928" y="23031"/>
                </a:cubicBezTo>
              </a:path>
            </a:pathLst>
          </a:cu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" name="Google Shape;66;p2"/>
          <p:cNvSpPr/>
          <p:nvPr/>
        </p:nvSpPr>
        <p:spPr>
          <a:xfrm rot="-8223607">
            <a:off x="4862838" y="4279375"/>
            <a:ext cx="236043" cy="155598"/>
          </a:xfrm>
          <a:prstGeom prst="triangle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 w="12700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2"/>
          <p:cNvSpPr/>
          <p:nvPr/>
        </p:nvSpPr>
        <p:spPr>
          <a:xfrm rot="8356810">
            <a:off x="7677377" y="4279313"/>
            <a:ext cx="235912" cy="155703"/>
          </a:xfrm>
          <a:prstGeom prst="triangle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 w="12700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8" name="Google Shape;68;p2"/>
          <p:cNvGrpSpPr/>
          <p:nvPr/>
        </p:nvGrpSpPr>
        <p:grpSpPr>
          <a:xfrm>
            <a:off x="4630558" y="4755836"/>
            <a:ext cx="1330191" cy="1327026"/>
            <a:chOff x="4630558" y="4755836"/>
            <a:chExt cx="1330191" cy="1327026"/>
          </a:xfrm>
        </p:grpSpPr>
        <p:sp>
          <p:nvSpPr>
            <p:cNvPr id="69" name="Google Shape;69;p2"/>
            <p:cNvSpPr/>
            <p:nvPr/>
          </p:nvSpPr>
          <p:spPr>
            <a:xfrm rot="-8100000">
              <a:off x="4557474" y="5325245"/>
              <a:ext cx="1320957" cy="340446"/>
            </a:xfrm>
            <a:custGeom>
              <a:avLst/>
              <a:gdLst/>
              <a:ahLst/>
              <a:cxnLst/>
              <a:rect l="l" t="t" r="r" b="b"/>
              <a:pathLst>
                <a:path w="108928" h="23031" extrusionOk="0">
                  <a:moveTo>
                    <a:pt x="0" y="23031"/>
                  </a:moveTo>
                  <a:cubicBezTo>
                    <a:pt x="8507" y="19193"/>
                    <a:pt x="32885" y="0"/>
                    <a:pt x="51040" y="0"/>
                  </a:cubicBezTo>
                  <a:cubicBezTo>
                    <a:pt x="69195" y="0"/>
                    <a:pt x="99280" y="19193"/>
                    <a:pt x="108928" y="23031"/>
                  </a:cubicBezTo>
                </a:path>
              </a:pathLst>
            </a:cu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70" name="Google Shape;70;p2"/>
            <p:cNvSpPr/>
            <p:nvPr/>
          </p:nvSpPr>
          <p:spPr>
            <a:xfrm>
              <a:off x="4748851" y="4755836"/>
              <a:ext cx="236100" cy="155700"/>
            </a:xfrm>
            <a:prstGeom prst="triangle">
              <a:avLst>
                <a:gd name="adj" fmla="val 50000"/>
              </a:avLst>
            </a:prstGeom>
            <a:solidFill>
              <a:srgbClr val="FFFFFF">
                <a:alpha val="20000"/>
              </a:srgbClr>
            </a:solidFill>
            <a:ln w="12700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 rot="5400000">
              <a:off x="5764999" y="5785866"/>
              <a:ext cx="236100" cy="155400"/>
            </a:xfrm>
            <a:prstGeom prst="triangle">
              <a:avLst>
                <a:gd name="adj" fmla="val 50000"/>
              </a:avLst>
            </a:prstGeom>
            <a:solidFill>
              <a:srgbClr val="FFFFFF">
                <a:alpha val="20000"/>
              </a:srgbClr>
            </a:solidFill>
            <a:ln w="12700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" name="Google Shape;72;p2"/>
          <p:cNvGrpSpPr/>
          <p:nvPr/>
        </p:nvGrpSpPr>
        <p:grpSpPr>
          <a:xfrm rot="-5400000">
            <a:off x="6698058" y="4771374"/>
            <a:ext cx="1330191" cy="1327026"/>
            <a:chOff x="4630558" y="4755836"/>
            <a:chExt cx="1330191" cy="1327026"/>
          </a:xfrm>
        </p:grpSpPr>
        <p:sp>
          <p:nvSpPr>
            <p:cNvPr id="73" name="Google Shape;73;p2"/>
            <p:cNvSpPr/>
            <p:nvPr/>
          </p:nvSpPr>
          <p:spPr>
            <a:xfrm rot="-8100000">
              <a:off x="4557474" y="5325245"/>
              <a:ext cx="1320957" cy="340446"/>
            </a:xfrm>
            <a:custGeom>
              <a:avLst/>
              <a:gdLst/>
              <a:ahLst/>
              <a:cxnLst/>
              <a:rect l="l" t="t" r="r" b="b"/>
              <a:pathLst>
                <a:path w="108928" h="23031" extrusionOk="0">
                  <a:moveTo>
                    <a:pt x="0" y="23031"/>
                  </a:moveTo>
                  <a:cubicBezTo>
                    <a:pt x="8507" y="19193"/>
                    <a:pt x="32885" y="0"/>
                    <a:pt x="51040" y="0"/>
                  </a:cubicBezTo>
                  <a:cubicBezTo>
                    <a:pt x="69195" y="0"/>
                    <a:pt x="99280" y="19193"/>
                    <a:pt x="108928" y="23031"/>
                  </a:cubicBezTo>
                </a:path>
              </a:pathLst>
            </a:cu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74" name="Google Shape;74;p2"/>
            <p:cNvSpPr/>
            <p:nvPr/>
          </p:nvSpPr>
          <p:spPr>
            <a:xfrm>
              <a:off x="4748851" y="4755836"/>
              <a:ext cx="236100" cy="155700"/>
            </a:xfrm>
            <a:prstGeom prst="triangle">
              <a:avLst>
                <a:gd name="adj" fmla="val 50000"/>
              </a:avLst>
            </a:prstGeom>
            <a:solidFill>
              <a:srgbClr val="FFFFFF">
                <a:alpha val="20000"/>
              </a:srgbClr>
            </a:solidFill>
            <a:ln w="12700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 rot="5400000">
              <a:off x="5764999" y="5785866"/>
              <a:ext cx="236100" cy="155400"/>
            </a:xfrm>
            <a:prstGeom prst="triangle">
              <a:avLst>
                <a:gd name="adj" fmla="val 50000"/>
              </a:avLst>
            </a:prstGeom>
            <a:solidFill>
              <a:srgbClr val="FFFFFF">
                <a:alpha val="20000"/>
              </a:srgbClr>
            </a:solidFill>
            <a:ln w="12700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nd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3"/>
          <p:cNvSpPr/>
          <p:nvPr/>
        </p:nvSpPr>
        <p:spPr>
          <a:xfrm>
            <a:off x="-1673137" y="3045788"/>
            <a:ext cx="1593775" cy="1626591"/>
          </a:xfrm>
          <a:custGeom>
            <a:avLst/>
            <a:gdLst/>
            <a:ahLst/>
            <a:cxnLst/>
            <a:rect l="l" t="t" r="r" b="b"/>
            <a:pathLst>
              <a:path w="1577995" h="1610486" extrusionOk="0">
                <a:moveTo>
                  <a:pt x="395306" y="131205"/>
                </a:moveTo>
                <a:cubicBezTo>
                  <a:pt x="638193" y="113016"/>
                  <a:pt x="685361" y="227774"/>
                  <a:pt x="796418" y="227774"/>
                </a:cubicBezTo>
                <a:cubicBezTo>
                  <a:pt x="787449" y="101842"/>
                  <a:pt x="791975" y="116406"/>
                  <a:pt x="783799" y="0"/>
                </a:cubicBezTo>
                <a:lnTo>
                  <a:pt x="866921" y="2888"/>
                </a:lnTo>
                <a:cubicBezTo>
                  <a:pt x="831335" y="273112"/>
                  <a:pt x="857662" y="64707"/>
                  <a:pt x="836364" y="225393"/>
                </a:cubicBezTo>
                <a:cubicBezTo>
                  <a:pt x="947421" y="225393"/>
                  <a:pt x="925532" y="132066"/>
                  <a:pt x="1225570" y="147873"/>
                </a:cubicBezTo>
                <a:cubicBezTo>
                  <a:pt x="1507351" y="173888"/>
                  <a:pt x="1572439" y="573760"/>
                  <a:pt x="1577995" y="745031"/>
                </a:cubicBezTo>
                <a:cubicBezTo>
                  <a:pt x="1568561" y="958311"/>
                  <a:pt x="1534666" y="1055496"/>
                  <a:pt x="1459479" y="1246571"/>
                </a:cubicBezTo>
                <a:cubicBezTo>
                  <a:pt x="1358100" y="1442407"/>
                  <a:pt x="1254538" y="1594876"/>
                  <a:pt x="1012576" y="1610486"/>
                </a:cubicBezTo>
                <a:cubicBezTo>
                  <a:pt x="795889" y="1595808"/>
                  <a:pt x="948296" y="1585893"/>
                  <a:pt x="724465" y="1516446"/>
                </a:cubicBezTo>
                <a:cubicBezTo>
                  <a:pt x="558214" y="1517630"/>
                  <a:pt x="680094" y="1523576"/>
                  <a:pt x="454312" y="1562861"/>
                </a:cubicBezTo>
                <a:cubicBezTo>
                  <a:pt x="202762" y="1586672"/>
                  <a:pt x="19" y="1015631"/>
                  <a:pt x="19" y="728362"/>
                </a:cubicBezTo>
                <a:cubicBezTo>
                  <a:pt x="-1569" y="555503"/>
                  <a:pt x="92094" y="161190"/>
                  <a:pt x="395306" y="131205"/>
                </a:cubicBezTo>
                <a:close/>
              </a:path>
            </a:pathLst>
          </a:custGeom>
          <a:solidFill>
            <a:srgbClr val="FFD5EA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44000" tIns="144000" rIns="144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3"/>
          <p:cNvSpPr txBox="1"/>
          <p:nvPr/>
        </p:nvSpPr>
        <p:spPr>
          <a:xfrm>
            <a:off x="-1596262" y="4916975"/>
            <a:ext cx="1440000" cy="447600"/>
          </a:xfrm>
          <a:prstGeom prst="rect">
            <a:avLst/>
          </a:prstGeom>
          <a:gradFill>
            <a:gsLst>
              <a:gs pos="0">
                <a:srgbClr val="FFD5EA"/>
              </a:gs>
              <a:gs pos="85000">
                <a:srgbClr val="FFD5EA"/>
              </a:gs>
              <a:gs pos="98000">
                <a:srgbClr val="EC9FA9"/>
              </a:gs>
              <a:gs pos="100000">
                <a:srgbClr val="D96868"/>
              </a:gs>
            </a:gsLst>
            <a:lin ang="0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3"/>
          <p:cNvSpPr txBox="1"/>
          <p:nvPr/>
        </p:nvSpPr>
        <p:spPr>
          <a:xfrm>
            <a:off x="-1596262" y="4916975"/>
            <a:ext cx="1440000" cy="447600"/>
          </a:xfrm>
          <a:prstGeom prst="rect">
            <a:avLst/>
          </a:prstGeom>
          <a:gradFill>
            <a:gsLst>
              <a:gs pos="0">
                <a:srgbClr val="FFD5EA"/>
              </a:gs>
              <a:gs pos="85000">
                <a:srgbClr val="FFD5EA"/>
              </a:gs>
              <a:gs pos="98000">
                <a:srgbClr val="EC9FA9"/>
              </a:gs>
              <a:gs pos="100000">
                <a:srgbClr val="D96868"/>
              </a:gs>
            </a:gsLst>
            <a:lin ang="0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3"/>
          <p:cNvSpPr txBox="1"/>
          <p:nvPr/>
        </p:nvSpPr>
        <p:spPr>
          <a:xfrm>
            <a:off x="-1596262" y="4916975"/>
            <a:ext cx="1440000" cy="447600"/>
          </a:xfrm>
          <a:prstGeom prst="rect">
            <a:avLst/>
          </a:prstGeom>
          <a:gradFill>
            <a:gsLst>
              <a:gs pos="0">
                <a:srgbClr val="FFD5EA"/>
              </a:gs>
              <a:gs pos="85000">
                <a:srgbClr val="FFD5EA"/>
              </a:gs>
              <a:gs pos="98000">
                <a:srgbClr val="EC9FA9"/>
              </a:gs>
              <a:gs pos="100000">
                <a:srgbClr val="D96868"/>
              </a:gs>
            </a:gsLst>
            <a:lin ang="0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3"/>
          <p:cNvSpPr txBox="1"/>
          <p:nvPr/>
        </p:nvSpPr>
        <p:spPr>
          <a:xfrm>
            <a:off x="-1596262" y="4916975"/>
            <a:ext cx="1440000" cy="447600"/>
          </a:xfrm>
          <a:prstGeom prst="rect">
            <a:avLst/>
          </a:prstGeom>
          <a:gradFill>
            <a:gsLst>
              <a:gs pos="0">
                <a:srgbClr val="FFD5EA"/>
              </a:gs>
              <a:gs pos="85000">
                <a:srgbClr val="FFD5EA"/>
              </a:gs>
              <a:gs pos="98000">
                <a:srgbClr val="EC9FA9"/>
              </a:gs>
              <a:gs pos="100000">
                <a:srgbClr val="D96868"/>
              </a:gs>
            </a:gsLst>
            <a:lin ang="0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3"/>
          <p:cNvSpPr txBox="1"/>
          <p:nvPr/>
        </p:nvSpPr>
        <p:spPr>
          <a:xfrm>
            <a:off x="-1596262" y="4916975"/>
            <a:ext cx="1440000" cy="447600"/>
          </a:xfrm>
          <a:prstGeom prst="rect">
            <a:avLst/>
          </a:prstGeom>
          <a:gradFill>
            <a:gsLst>
              <a:gs pos="0">
                <a:srgbClr val="FFD5EA"/>
              </a:gs>
              <a:gs pos="85000">
                <a:srgbClr val="FFD5EA"/>
              </a:gs>
              <a:gs pos="98000">
                <a:srgbClr val="EC9FA9"/>
              </a:gs>
              <a:gs pos="100000">
                <a:srgbClr val="D96868"/>
              </a:gs>
            </a:gsLst>
            <a:lin ang="0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"/>
          <p:cNvSpPr/>
          <p:nvPr/>
        </p:nvSpPr>
        <p:spPr>
          <a:xfrm>
            <a:off x="-2602150" y="6102950"/>
            <a:ext cx="2445900" cy="2644800"/>
          </a:xfrm>
          <a:prstGeom prst="wedgeRoundRectCallout">
            <a:avLst>
              <a:gd name="adj1" fmla="val 20499"/>
              <a:gd name="adj2" fmla="val -67250"/>
              <a:gd name="adj3" fmla="val 0"/>
            </a:avLst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500"/>
              <a:t>・</a:t>
            </a:r>
            <a:r>
              <a:rPr lang="en-US" sz="15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付箋が重ねてありますので、ドラッグして</a:t>
            </a:r>
            <a:r>
              <a:rPr lang="en-US" sz="1500"/>
              <a:t>使います</a:t>
            </a:r>
            <a:endParaRPr sz="15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500"/>
              <a:t>・</a:t>
            </a:r>
            <a:r>
              <a:rPr lang="en-US" sz="15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足りなくなったらコピーしてください。</a:t>
            </a:r>
            <a:endParaRPr sz="15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500"/>
              <a:t>・重なりの順番を変更したいときは、「配置」</a:t>
            </a:r>
            <a:endParaRPr sz="15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500"/>
              <a:t>・拡大は「表示」のズーム</a:t>
            </a:r>
            <a:endParaRPr sz="1500"/>
          </a:p>
        </p:txBody>
      </p:sp>
      <p:sp>
        <p:nvSpPr>
          <p:cNvPr id="94" name="Google Shape;94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/>
          <p:nvPr/>
        </p:nvSpPr>
        <p:spPr>
          <a:xfrm>
            <a:off x="-1673137" y="3045788"/>
            <a:ext cx="1593775" cy="1626591"/>
          </a:xfrm>
          <a:custGeom>
            <a:avLst/>
            <a:gdLst/>
            <a:ahLst/>
            <a:cxnLst/>
            <a:rect l="l" t="t" r="r" b="b"/>
            <a:pathLst>
              <a:path w="1577995" h="1610486" extrusionOk="0">
                <a:moveTo>
                  <a:pt x="395306" y="131205"/>
                </a:moveTo>
                <a:cubicBezTo>
                  <a:pt x="638193" y="113016"/>
                  <a:pt x="685361" y="227774"/>
                  <a:pt x="796418" y="227774"/>
                </a:cubicBezTo>
                <a:cubicBezTo>
                  <a:pt x="787449" y="101842"/>
                  <a:pt x="791975" y="116406"/>
                  <a:pt x="783799" y="0"/>
                </a:cubicBezTo>
                <a:lnTo>
                  <a:pt x="866921" y="2888"/>
                </a:lnTo>
                <a:cubicBezTo>
                  <a:pt x="831335" y="273112"/>
                  <a:pt x="857662" y="64707"/>
                  <a:pt x="836364" y="225393"/>
                </a:cubicBezTo>
                <a:cubicBezTo>
                  <a:pt x="947421" y="225393"/>
                  <a:pt x="925532" y="132066"/>
                  <a:pt x="1225570" y="147873"/>
                </a:cubicBezTo>
                <a:cubicBezTo>
                  <a:pt x="1507351" y="173888"/>
                  <a:pt x="1572439" y="573760"/>
                  <a:pt x="1577995" y="745031"/>
                </a:cubicBezTo>
                <a:cubicBezTo>
                  <a:pt x="1568561" y="958311"/>
                  <a:pt x="1534666" y="1055496"/>
                  <a:pt x="1459479" y="1246571"/>
                </a:cubicBezTo>
                <a:cubicBezTo>
                  <a:pt x="1358100" y="1442407"/>
                  <a:pt x="1254538" y="1594876"/>
                  <a:pt x="1012576" y="1610486"/>
                </a:cubicBezTo>
                <a:cubicBezTo>
                  <a:pt x="795889" y="1595808"/>
                  <a:pt x="948296" y="1585893"/>
                  <a:pt x="724465" y="1516446"/>
                </a:cubicBezTo>
                <a:cubicBezTo>
                  <a:pt x="558214" y="1517630"/>
                  <a:pt x="680094" y="1523576"/>
                  <a:pt x="454312" y="1562861"/>
                </a:cubicBezTo>
                <a:cubicBezTo>
                  <a:pt x="202762" y="1586672"/>
                  <a:pt x="19" y="1015631"/>
                  <a:pt x="19" y="728362"/>
                </a:cubicBezTo>
                <a:cubicBezTo>
                  <a:pt x="-1569" y="555503"/>
                  <a:pt x="92094" y="161190"/>
                  <a:pt x="395306" y="131205"/>
                </a:cubicBezTo>
                <a:close/>
              </a:path>
            </a:pathLst>
          </a:custGeom>
          <a:solidFill>
            <a:srgbClr val="FFD5EA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44000" tIns="144000" rIns="144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-1673137" y="3045788"/>
            <a:ext cx="1593775" cy="1626591"/>
          </a:xfrm>
          <a:custGeom>
            <a:avLst/>
            <a:gdLst/>
            <a:ahLst/>
            <a:cxnLst/>
            <a:rect l="l" t="t" r="r" b="b"/>
            <a:pathLst>
              <a:path w="1577995" h="1610486" extrusionOk="0">
                <a:moveTo>
                  <a:pt x="395306" y="131205"/>
                </a:moveTo>
                <a:cubicBezTo>
                  <a:pt x="638193" y="113016"/>
                  <a:pt x="685361" y="227774"/>
                  <a:pt x="796418" y="227774"/>
                </a:cubicBezTo>
                <a:cubicBezTo>
                  <a:pt x="787449" y="101842"/>
                  <a:pt x="791975" y="116406"/>
                  <a:pt x="783799" y="0"/>
                </a:cubicBezTo>
                <a:lnTo>
                  <a:pt x="866921" y="2888"/>
                </a:lnTo>
                <a:cubicBezTo>
                  <a:pt x="831335" y="273112"/>
                  <a:pt x="857662" y="64707"/>
                  <a:pt x="836364" y="225393"/>
                </a:cubicBezTo>
                <a:cubicBezTo>
                  <a:pt x="947421" y="225393"/>
                  <a:pt x="925532" y="132066"/>
                  <a:pt x="1225570" y="147873"/>
                </a:cubicBezTo>
                <a:cubicBezTo>
                  <a:pt x="1507351" y="173888"/>
                  <a:pt x="1572439" y="573760"/>
                  <a:pt x="1577995" y="745031"/>
                </a:cubicBezTo>
                <a:cubicBezTo>
                  <a:pt x="1568561" y="958311"/>
                  <a:pt x="1534666" y="1055496"/>
                  <a:pt x="1459479" y="1246571"/>
                </a:cubicBezTo>
                <a:cubicBezTo>
                  <a:pt x="1358100" y="1442407"/>
                  <a:pt x="1254538" y="1594876"/>
                  <a:pt x="1012576" y="1610486"/>
                </a:cubicBezTo>
                <a:cubicBezTo>
                  <a:pt x="795889" y="1595808"/>
                  <a:pt x="948296" y="1585893"/>
                  <a:pt x="724465" y="1516446"/>
                </a:cubicBezTo>
                <a:cubicBezTo>
                  <a:pt x="558214" y="1517630"/>
                  <a:pt x="680094" y="1523576"/>
                  <a:pt x="454312" y="1562861"/>
                </a:cubicBezTo>
                <a:cubicBezTo>
                  <a:pt x="202762" y="1586672"/>
                  <a:pt x="19" y="1015631"/>
                  <a:pt x="19" y="728362"/>
                </a:cubicBezTo>
                <a:cubicBezTo>
                  <a:pt x="-1569" y="555503"/>
                  <a:pt x="92094" y="161190"/>
                  <a:pt x="395306" y="131205"/>
                </a:cubicBezTo>
                <a:close/>
              </a:path>
            </a:pathLst>
          </a:custGeom>
          <a:solidFill>
            <a:srgbClr val="FFD5EA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44000" tIns="144000" rIns="144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3"/>
          <p:cNvSpPr/>
          <p:nvPr/>
        </p:nvSpPr>
        <p:spPr>
          <a:xfrm>
            <a:off x="-1673137" y="3045788"/>
            <a:ext cx="1593775" cy="1626591"/>
          </a:xfrm>
          <a:custGeom>
            <a:avLst/>
            <a:gdLst/>
            <a:ahLst/>
            <a:cxnLst/>
            <a:rect l="l" t="t" r="r" b="b"/>
            <a:pathLst>
              <a:path w="1577995" h="1610486" extrusionOk="0">
                <a:moveTo>
                  <a:pt x="395306" y="131205"/>
                </a:moveTo>
                <a:cubicBezTo>
                  <a:pt x="638193" y="113016"/>
                  <a:pt x="685361" y="227774"/>
                  <a:pt x="796418" y="227774"/>
                </a:cubicBezTo>
                <a:cubicBezTo>
                  <a:pt x="787449" y="101842"/>
                  <a:pt x="791975" y="116406"/>
                  <a:pt x="783799" y="0"/>
                </a:cubicBezTo>
                <a:lnTo>
                  <a:pt x="866921" y="2888"/>
                </a:lnTo>
                <a:cubicBezTo>
                  <a:pt x="831335" y="273112"/>
                  <a:pt x="857662" y="64707"/>
                  <a:pt x="836364" y="225393"/>
                </a:cubicBezTo>
                <a:cubicBezTo>
                  <a:pt x="947421" y="225393"/>
                  <a:pt x="925532" y="132066"/>
                  <a:pt x="1225570" y="147873"/>
                </a:cubicBezTo>
                <a:cubicBezTo>
                  <a:pt x="1507351" y="173888"/>
                  <a:pt x="1572439" y="573760"/>
                  <a:pt x="1577995" y="745031"/>
                </a:cubicBezTo>
                <a:cubicBezTo>
                  <a:pt x="1568561" y="958311"/>
                  <a:pt x="1534666" y="1055496"/>
                  <a:pt x="1459479" y="1246571"/>
                </a:cubicBezTo>
                <a:cubicBezTo>
                  <a:pt x="1358100" y="1442407"/>
                  <a:pt x="1254538" y="1594876"/>
                  <a:pt x="1012576" y="1610486"/>
                </a:cubicBezTo>
                <a:cubicBezTo>
                  <a:pt x="795889" y="1595808"/>
                  <a:pt x="948296" y="1585893"/>
                  <a:pt x="724465" y="1516446"/>
                </a:cubicBezTo>
                <a:cubicBezTo>
                  <a:pt x="558214" y="1517630"/>
                  <a:pt x="680094" y="1523576"/>
                  <a:pt x="454312" y="1562861"/>
                </a:cubicBezTo>
                <a:cubicBezTo>
                  <a:pt x="202762" y="1586672"/>
                  <a:pt x="19" y="1015631"/>
                  <a:pt x="19" y="728362"/>
                </a:cubicBezTo>
                <a:cubicBezTo>
                  <a:pt x="-1569" y="555503"/>
                  <a:pt x="92094" y="161190"/>
                  <a:pt x="395306" y="131205"/>
                </a:cubicBezTo>
                <a:close/>
              </a:path>
            </a:pathLst>
          </a:custGeom>
          <a:solidFill>
            <a:srgbClr val="FFD5EA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44000" tIns="144000" rIns="144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3"/>
          <p:cNvSpPr/>
          <p:nvPr/>
        </p:nvSpPr>
        <p:spPr>
          <a:xfrm>
            <a:off x="-1673137" y="3045788"/>
            <a:ext cx="1593775" cy="1626591"/>
          </a:xfrm>
          <a:custGeom>
            <a:avLst/>
            <a:gdLst/>
            <a:ahLst/>
            <a:cxnLst/>
            <a:rect l="l" t="t" r="r" b="b"/>
            <a:pathLst>
              <a:path w="1577995" h="1610486" extrusionOk="0">
                <a:moveTo>
                  <a:pt x="395306" y="131205"/>
                </a:moveTo>
                <a:cubicBezTo>
                  <a:pt x="638193" y="113016"/>
                  <a:pt x="685361" y="227774"/>
                  <a:pt x="796418" y="227774"/>
                </a:cubicBezTo>
                <a:cubicBezTo>
                  <a:pt x="787449" y="101842"/>
                  <a:pt x="791975" y="116406"/>
                  <a:pt x="783799" y="0"/>
                </a:cubicBezTo>
                <a:lnTo>
                  <a:pt x="866921" y="2888"/>
                </a:lnTo>
                <a:cubicBezTo>
                  <a:pt x="831335" y="273112"/>
                  <a:pt x="857662" y="64707"/>
                  <a:pt x="836364" y="225393"/>
                </a:cubicBezTo>
                <a:cubicBezTo>
                  <a:pt x="947421" y="225393"/>
                  <a:pt x="925532" y="132066"/>
                  <a:pt x="1225570" y="147873"/>
                </a:cubicBezTo>
                <a:cubicBezTo>
                  <a:pt x="1507351" y="173888"/>
                  <a:pt x="1572439" y="573760"/>
                  <a:pt x="1577995" y="745031"/>
                </a:cubicBezTo>
                <a:cubicBezTo>
                  <a:pt x="1568561" y="958311"/>
                  <a:pt x="1534666" y="1055496"/>
                  <a:pt x="1459479" y="1246571"/>
                </a:cubicBezTo>
                <a:cubicBezTo>
                  <a:pt x="1358100" y="1442407"/>
                  <a:pt x="1254538" y="1594876"/>
                  <a:pt x="1012576" y="1610486"/>
                </a:cubicBezTo>
                <a:cubicBezTo>
                  <a:pt x="795889" y="1595808"/>
                  <a:pt x="948296" y="1585893"/>
                  <a:pt x="724465" y="1516446"/>
                </a:cubicBezTo>
                <a:cubicBezTo>
                  <a:pt x="558214" y="1517630"/>
                  <a:pt x="680094" y="1523576"/>
                  <a:pt x="454312" y="1562861"/>
                </a:cubicBezTo>
                <a:cubicBezTo>
                  <a:pt x="202762" y="1586672"/>
                  <a:pt x="19" y="1015631"/>
                  <a:pt x="19" y="728362"/>
                </a:cubicBezTo>
                <a:cubicBezTo>
                  <a:pt x="-1569" y="555503"/>
                  <a:pt x="92094" y="161190"/>
                  <a:pt x="395306" y="131205"/>
                </a:cubicBezTo>
                <a:close/>
              </a:path>
            </a:pathLst>
          </a:custGeom>
          <a:solidFill>
            <a:srgbClr val="FFD5EA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44000" tIns="144000" rIns="144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3"/>
          <p:cNvSpPr/>
          <p:nvPr/>
        </p:nvSpPr>
        <p:spPr>
          <a:xfrm>
            <a:off x="-1673137" y="3045788"/>
            <a:ext cx="1593775" cy="1626591"/>
          </a:xfrm>
          <a:custGeom>
            <a:avLst/>
            <a:gdLst/>
            <a:ahLst/>
            <a:cxnLst/>
            <a:rect l="l" t="t" r="r" b="b"/>
            <a:pathLst>
              <a:path w="1577995" h="1610486" extrusionOk="0">
                <a:moveTo>
                  <a:pt x="395306" y="131205"/>
                </a:moveTo>
                <a:cubicBezTo>
                  <a:pt x="638193" y="113016"/>
                  <a:pt x="685361" y="227774"/>
                  <a:pt x="796418" y="227774"/>
                </a:cubicBezTo>
                <a:cubicBezTo>
                  <a:pt x="787449" y="101842"/>
                  <a:pt x="791975" y="116406"/>
                  <a:pt x="783799" y="0"/>
                </a:cubicBezTo>
                <a:lnTo>
                  <a:pt x="866921" y="2888"/>
                </a:lnTo>
                <a:cubicBezTo>
                  <a:pt x="831335" y="273112"/>
                  <a:pt x="857662" y="64707"/>
                  <a:pt x="836364" y="225393"/>
                </a:cubicBezTo>
                <a:cubicBezTo>
                  <a:pt x="947421" y="225393"/>
                  <a:pt x="925532" y="132066"/>
                  <a:pt x="1225570" y="147873"/>
                </a:cubicBezTo>
                <a:cubicBezTo>
                  <a:pt x="1507351" y="173888"/>
                  <a:pt x="1572439" y="573760"/>
                  <a:pt x="1577995" y="745031"/>
                </a:cubicBezTo>
                <a:cubicBezTo>
                  <a:pt x="1568561" y="958311"/>
                  <a:pt x="1534666" y="1055496"/>
                  <a:pt x="1459479" y="1246571"/>
                </a:cubicBezTo>
                <a:cubicBezTo>
                  <a:pt x="1358100" y="1442407"/>
                  <a:pt x="1254538" y="1594876"/>
                  <a:pt x="1012576" y="1610486"/>
                </a:cubicBezTo>
                <a:cubicBezTo>
                  <a:pt x="795889" y="1595808"/>
                  <a:pt x="948296" y="1585893"/>
                  <a:pt x="724465" y="1516446"/>
                </a:cubicBezTo>
                <a:cubicBezTo>
                  <a:pt x="558214" y="1517630"/>
                  <a:pt x="680094" y="1523576"/>
                  <a:pt x="454312" y="1562861"/>
                </a:cubicBezTo>
                <a:cubicBezTo>
                  <a:pt x="202762" y="1586672"/>
                  <a:pt x="19" y="1015631"/>
                  <a:pt x="19" y="728362"/>
                </a:cubicBezTo>
                <a:cubicBezTo>
                  <a:pt x="-1569" y="555503"/>
                  <a:pt x="92094" y="161190"/>
                  <a:pt x="395306" y="131205"/>
                </a:cubicBezTo>
                <a:close/>
              </a:path>
            </a:pathLst>
          </a:custGeom>
          <a:solidFill>
            <a:srgbClr val="FFD5EA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44000" tIns="144000" rIns="144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3"/>
          <p:cNvSpPr/>
          <p:nvPr/>
        </p:nvSpPr>
        <p:spPr>
          <a:xfrm>
            <a:off x="-1673137" y="3045788"/>
            <a:ext cx="1593775" cy="1626591"/>
          </a:xfrm>
          <a:custGeom>
            <a:avLst/>
            <a:gdLst/>
            <a:ahLst/>
            <a:cxnLst/>
            <a:rect l="l" t="t" r="r" b="b"/>
            <a:pathLst>
              <a:path w="1577995" h="1610486" extrusionOk="0">
                <a:moveTo>
                  <a:pt x="395306" y="131205"/>
                </a:moveTo>
                <a:cubicBezTo>
                  <a:pt x="638193" y="113016"/>
                  <a:pt x="685361" y="227774"/>
                  <a:pt x="796418" y="227774"/>
                </a:cubicBezTo>
                <a:cubicBezTo>
                  <a:pt x="787449" y="101842"/>
                  <a:pt x="791975" y="116406"/>
                  <a:pt x="783799" y="0"/>
                </a:cubicBezTo>
                <a:lnTo>
                  <a:pt x="866921" y="2888"/>
                </a:lnTo>
                <a:cubicBezTo>
                  <a:pt x="831335" y="273112"/>
                  <a:pt x="857662" y="64707"/>
                  <a:pt x="836364" y="225393"/>
                </a:cubicBezTo>
                <a:cubicBezTo>
                  <a:pt x="947421" y="225393"/>
                  <a:pt x="925532" y="132066"/>
                  <a:pt x="1225570" y="147873"/>
                </a:cubicBezTo>
                <a:cubicBezTo>
                  <a:pt x="1507351" y="173888"/>
                  <a:pt x="1572439" y="573760"/>
                  <a:pt x="1577995" y="745031"/>
                </a:cubicBezTo>
                <a:cubicBezTo>
                  <a:pt x="1568561" y="958311"/>
                  <a:pt x="1534666" y="1055496"/>
                  <a:pt x="1459479" y="1246571"/>
                </a:cubicBezTo>
                <a:cubicBezTo>
                  <a:pt x="1358100" y="1442407"/>
                  <a:pt x="1254538" y="1594876"/>
                  <a:pt x="1012576" y="1610486"/>
                </a:cubicBezTo>
                <a:cubicBezTo>
                  <a:pt x="795889" y="1595808"/>
                  <a:pt x="948296" y="1585893"/>
                  <a:pt x="724465" y="1516446"/>
                </a:cubicBezTo>
                <a:cubicBezTo>
                  <a:pt x="558214" y="1517630"/>
                  <a:pt x="680094" y="1523576"/>
                  <a:pt x="454312" y="1562861"/>
                </a:cubicBezTo>
                <a:cubicBezTo>
                  <a:pt x="202762" y="1586672"/>
                  <a:pt x="19" y="1015631"/>
                  <a:pt x="19" y="728362"/>
                </a:cubicBezTo>
                <a:cubicBezTo>
                  <a:pt x="-1569" y="555503"/>
                  <a:pt x="92094" y="161190"/>
                  <a:pt x="395306" y="131205"/>
                </a:cubicBezTo>
                <a:close/>
              </a:path>
            </a:pathLst>
          </a:custGeom>
          <a:solidFill>
            <a:srgbClr val="FFD5EA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44000" tIns="144000" rIns="1440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3"/>
          <p:cNvSpPr txBox="1"/>
          <p:nvPr/>
        </p:nvSpPr>
        <p:spPr>
          <a:xfrm>
            <a:off x="-1596262" y="2353600"/>
            <a:ext cx="1440000" cy="447600"/>
          </a:xfrm>
          <a:prstGeom prst="rect">
            <a:avLst/>
          </a:prstGeom>
          <a:gradFill>
            <a:gsLst>
              <a:gs pos="0">
                <a:srgbClr val="86E4EE"/>
              </a:gs>
              <a:gs pos="30000">
                <a:srgbClr val="D9F5FF"/>
              </a:gs>
              <a:gs pos="100000">
                <a:srgbClr val="D9F5FF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3"/>
          <p:cNvSpPr txBox="1"/>
          <p:nvPr/>
        </p:nvSpPr>
        <p:spPr>
          <a:xfrm>
            <a:off x="-1596250" y="1661400"/>
            <a:ext cx="1440000" cy="447600"/>
          </a:xfrm>
          <a:prstGeom prst="rect">
            <a:avLst/>
          </a:prstGeom>
          <a:gradFill>
            <a:gsLst>
              <a:gs pos="0">
                <a:srgbClr val="FFD653"/>
              </a:gs>
              <a:gs pos="30000">
                <a:srgbClr val="FFFFCA"/>
              </a:gs>
              <a:gs pos="100000">
                <a:srgbClr val="FFFFCA"/>
              </a:gs>
            </a:gsLst>
            <a:lin ang="10800025" scaled="0"/>
          </a:gra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フッター プレースホルダー 6">
            <a:extLst>
              <a:ext uri="{FF2B5EF4-FFF2-40B4-BE49-F238E27FC236}">
                <a16:creationId xmlns:a16="http://schemas.microsoft.com/office/drawing/2014/main" id="{AFFE2539-8D08-42E8-9834-DC56FEF37DB6}"/>
              </a:ext>
            </a:extLst>
          </p:cNvPr>
          <p:cNvSpPr>
            <a:spLocks noGrp="1"/>
          </p:cNvSpPr>
          <p:nvPr/>
        </p:nvSpPr>
        <p:spPr bwMode="auto">
          <a:xfrm>
            <a:off x="4031846" y="9287974"/>
            <a:ext cx="4737909" cy="341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UTokyo Online Education 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東大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FFP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2021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</a:rPr>
              <a:t>栗田佳代子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A3 297x420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Ｐゴシック</vt:lpstr>
      <vt:lpstr>Arial</vt:lpstr>
      <vt:lpstr>Calibri</vt:lpstr>
      <vt:lpstr>2_Office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UTokyoOCW 金子</cp:lastModifiedBy>
  <cp:revision>1</cp:revision>
  <dcterms:modified xsi:type="dcterms:W3CDTF">2021-04-21T00:45:11Z</dcterms:modified>
</cp:coreProperties>
</file>